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0066"/>
    <a:srgbClr val="CC66FF"/>
    <a:srgbClr val="E0C1FF"/>
    <a:srgbClr val="DBB7FF"/>
    <a:srgbClr val="B871FF"/>
    <a:srgbClr val="CC99FF"/>
    <a:srgbClr val="B70D83"/>
    <a:srgbClr val="FF6E34"/>
    <a:srgbClr val="3F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818" y="-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9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7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6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6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7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1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7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22057-5354-46D7-9155-280002B1BF84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E8531-B899-4278-A569-ABCCD0DB2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4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>
            <a:extLst>
              <a:ext uri="{FF2B5EF4-FFF2-40B4-BE49-F238E27FC236}">
                <a16:creationId xmlns:a16="http://schemas.microsoft.com/office/drawing/2014/main" xmlns="" id="{509FE31B-A6B3-41FA-BED5-CE83E1A35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1" y="1717263"/>
            <a:ext cx="6876023" cy="4593183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5" name="รูปภาพ 4">
            <a:extLst>
              <a:ext uri="{FF2B5EF4-FFF2-40B4-BE49-F238E27FC236}">
                <a16:creationId xmlns:a16="http://schemas.microsoft.com/office/drawing/2014/main" xmlns="" id="{D6BAD93D-3865-40FC-8529-03C33524A1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1" y="3547955"/>
            <a:ext cx="6876023" cy="6377095"/>
          </a:xfrm>
          <a:prstGeom prst="rect">
            <a:avLst/>
          </a:prstGeom>
        </p:spPr>
      </p:pic>
      <p:sp>
        <p:nvSpPr>
          <p:cNvPr id="21" name="สี่เหลี่ยมผืนผ้า 20"/>
          <p:cNvSpPr/>
          <p:nvPr/>
        </p:nvSpPr>
        <p:spPr>
          <a:xfrm>
            <a:off x="-24555" y="-49228"/>
            <a:ext cx="6889087" cy="2251287"/>
          </a:xfrm>
          <a:prstGeom prst="rect">
            <a:avLst/>
          </a:prstGeom>
          <a:solidFill>
            <a:srgbClr val="CC66FF"/>
          </a:solidFill>
          <a:ln>
            <a:solidFill>
              <a:srgbClr val="CC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xmlns="" id="{769962B0-B789-4ED0-A104-7DFBA0249632}"/>
              </a:ext>
            </a:extLst>
          </p:cNvPr>
          <p:cNvSpPr txBox="1"/>
          <p:nvPr/>
        </p:nvSpPr>
        <p:spPr>
          <a:xfrm>
            <a:off x="1481215" y="909397"/>
            <a:ext cx="57060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600" b="1" dirty="0" smtClean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จัดการเรียนการสอนในสถานการณ์</a:t>
            </a:r>
          </a:p>
          <a:p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การแพร่ระบาดของโรคติดเชื้อ</a:t>
            </a:r>
            <a:r>
              <a:rPr lang="th-TH" sz="2600" b="1" dirty="0" err="1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ไวรัส</a:t>
            </a:r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โคโรน่า (</a:t>
            </a:r>
            <a:r>
              <a:rPr lang="en-US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COVID-19)</a:t>
            </a:r>
          </a:p>
          <a:p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ระหว่างวันที่ 4 – 15 เดือนมกราคม พ.ศ. </a:t>
            </a:r>
            <a:r>
              <a:rPr lang="th-TH" sz="2600" b="1" dirty="0" smtClean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  <a:endParaRPr lang="th-TH" sz="2600" b="1" dirty="0">
              <a:effectLst>
                <a:glow rad="63500">
                  <a:schemeClr val="bg1"/>
                </a:glo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4635" y="8190411"/>
            <a:ext cx="6827036" cy="1790010"/>
          </a:xfrm>
          <a:prstGeom prst="rect">
            <a:avLst/>
          </a:prstGeom>
          <a:solidFill>
            <a:srgbClr val="CC66FF"/>
          </a:solidFill>
          <a:ln>
            <a:solidFill>
              <a:srgbClr val="CC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4" y="6570747"/>
            <a:ext cx="5417757" cy="3095861"/>
          </a:xfrm>
          <a:prstGeom prst="rect">
            <a:avLst/>
          </a:prstGeom>
        </p:spPr>
      </p:pic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xmlns="" id="{10FCD264-E680-4B1F-AB60-72AC2F1CC3A5}"/>
              </a:ext>
            </a:extLst>
          </p:cNvPr>
          <p:cNvSpPr txBox="1"/>
          <p:nvPr/>
        </p:nvSpPr>
        <p:spPr>
          <a:xfrm>
            <a:off x="-24555" y="127666"/>
            <a:ext cx="68662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000" b="1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รายงานผลการ</a:t>
            </a:r>
            <a:r>
              <a:rPr lang="th-TH" sz="5000" b="1" dirty="0" smtClean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ปฏิบัติงาน</a:t>
            </a:r>
            <a:endParaRPr lang="th-TH" sz="5000" b="1" dirty="0">
              <a:effectLst>
                <a:glow rad="63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r="-833"/>
          <a:stretch/>
        </p:blipFill>
        <p:spPr>
          <a:xfrm>
            <a:off x="136282" y="799068"/>
            <a:ext cx="1247843" cy="1247843"/>
          </a:xfrm>
          <a:prstGeom prst="flowChartConnector">
            <a:avLst/>
          </a:prstGeom>
          <a:effectLst>
            <a:glow rad="139700">
              <a:srgbClr val="800080">
                <a:alpha val="40000"/>
              </a:srgbClr>
            </a:glow>
          </a:effectLst>
        </p:spPr>
      </p:pic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xmlns="" id="{769962B0-B789-4ED0-A104-7DFBA0249632}"/>
              </a:ext>
            </a:extLst>
          </p:cNvPr>
          <p:cNvSpPr txBox="1"/>
          <p:nvPr/>
        </p:nvSpPr>
        <p:spPr>
          <a:xfrm>
            <a:off x="18715" y="8410631"/>
            <a:ext cx="68340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โรงเรียนสุโขทัยวิทยาคม   อำเภอเมือง   จังหวัดสุโขทัย</a:t>
            </a:r>
          </a:p>
          <a:p>
            <a:pPr algn="ctr"/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สำนักงานเขตพื้นที่การศึกษามัธยมศึกษา เขต 38</a:t>
            </a:r>
          </a:p>
          <a:p>
            <a:pPr algn="ctr"/>
            <a:r>
              <a:rPr lang="th-TH" sz="2600" b="1" dirty="0">
                <a:effectLst>
                  <a:glow rad="63500">
                    <a:schemeClr val="bg1"/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สำนักงานคณะกรรมการการศึกษาขั้นพื้นฐาน  กระทรวงศึกษาธิการ</a:t>
            </a: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95" y="7127463"/>
            <a:ext cx="932798" cy="932798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67" y="3734142"/>
            <a:ext cx="1791455" cy="1791455"/>
          </a:xfrm>
          <a:prstGeom prst="rect">
            <a:avLst/>
          </a:prstGeom>
        </p:spPr>
      </p:pic>
      <p:pic>
        <p:nvPicPr>
          <p:cNvPr id="19" name="รูปภาพ 18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11" y="6737062"/>
            <a:ext cx="602413" cy="602413"/>
          </a:xfrm>
          <a:prstGeom prst="rect">
            <a:avLst/>
          </a:prstGeom>
        </p:spPr>
      </p:pic>
      <p:pic>
        <p:nvPicPr>
          <p:cNvPr id="20" name="รูปภาพ 19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465" y="4895054"/>
            <a:ext cx="791490" cy="791490"/>
          </a:xfrm>
          <a:prstGeom prst="rect">
            <a:avLst/>
          </a:prstGeom>
        </p:spPr>
      </p:pic>
      <p:pic>
        <p:nvPicPr>
          <p:cNvPr id="26" name="รูปภาพ 2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57" y="7629730"/>
            <a:ext cx="791490" cy="7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>
            <a:extLst>
              <a:ext uri="{FF2B5EF4-FFF2-40B4-BE49-F238E27FC236}">
                <a16:creationId xmlns:a16="http://schemas.microsoft.com/office/drawing/2014/main" xmlns="" id="{509FE31B-A6B3-41FA-BED5-CE83E1A35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1" y="1717263"/>
            <a:ext cx="6876023" cy="4593183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5" name="รูปภาพ 4">
            <a:extLst>
              <a:ext uri="{FF2B5EF4-FFF2-40B4-BE49-F238E27FC236}">
                <a16:creationId xmlns:a16="http://schemas.microsoft.com/office/drawing/2014/main" xmlns="" id="{D6BAD93D-3865-40FC-8529-03C33524A1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1" y="3547955"/>
            <a:ext cx="6876023" cy="6377095"/>
          </a:xfrm>
          <a:prstGeom prst="rect">
            <a:avLst/>
          </a:prstGeom>
        </p:spPr>
      </p:pic>
      <p:sp>
        <p:nvSpPr>
          <p:cNvPr id="21" name="สี่เหลี่ยมผืนผ้า 20"/>
          <p:cNvSpPr/>
          <p:nvPr/>
        </p:nvSpPr>
        <p:spPr>
          <a:xfrm>
            <a:off x="-24555" y="-49228"/>
            <a:ext cx="6889087" cy="2251287"/>
          </a:xfrm>
          <a:prstGeom prst="rect">
            <a:avLst/>
          </a:prstGeom>
          <a:solidFill>
            <a:srgbClr val="CC66FF"/>
          </a:solidFill>
          <a:ln>
            <a:solidFill>
              <a:srgbClr val="CC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4635" y="8190411"/>
            <a:ext cx="6827036" cy="1790010"/>
          </a:xfrm>
          <a:prstGeom prst="rect">
            <a:avLst/>
          </a:prstGeom>
          <a:solidFill>
            <a:srgbClr val="CC66FF"/>
          </a:solidFill>
          <a:ln>
            <a:solidFill>
              <a:srgbClr val="CC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95" y="7127463"/>
            <a:ext cx="932798" cy="932798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67" y="3734142"/>
            <a:ext cx="1791455" cy="1791455"/>
          </a:xfrm>
          <a:prstGeom prst="rect">
            <a:avLst/>
          </a:prstGeom>
        </p:spPr>
      </p:pic>
      <p:pic>
        <p:nvPicPr>
          <p:cNvPr id="19" name="รูปภาพ 1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11" y="6737062"/>
            <a:ext cx="602413" cy="602413"/>
          </a:xfrm>
          <a:prstGeom prst="rect">
            <a:avLst/>
          </a:prstGeom>
        </p:spPr>
      </p:pic>
      <p:pic>
        <p:nvPicPr>
          <p:cNvPr id="20" name="รูปภาพ 1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465" y="4895054"/>
            <a:ext cx="791490" cy="791490"/>
          </a:xfrm>
          <a:prstGeom prst="rect">
            <a:avLst/>
          </a:prstGeom>
        </p:spPr>
      </p:pic>
      <p:pic>
        <p:nvPicPr>
          <p:cNvPr id="26" name="รูปภาพ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57" y="7629730"/>
            <a:ext cx="791490" cy="7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0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54</Words>
  <Application>Microsoft Office PowerPoint</Application>
  <PresentationFormat>กระดาษ A4 (210x297 มม.)</PresentationFormat>
  <Paragraphs>7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กฤษฎา คำมา</dc:creator>
  <cp:lastModifiedBy>User</cp:lastModifiedBy>
  <cp:revision>10</cp:revision>
  <dcterms:created xsi:type="dcterms:W3CDTF">2020-10-07T07:07:17Z</dcterms:created>
  <dcterms:modified xsi:type="dcterms:W3CDTF">2021-01-09T04:02:50Z</dcterms:modified>
</cp:coreProperties>
</file>